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47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Futura PT Light" panose="020B0604020202020204" charset="-52"/>
      <p:regular r:id="rId59"/>
    </p:embeddedFont>
    <p:embeddedFont>
      <p:font typeface="Proxima Nova Semibold" panose="020B060402020202020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Futura PT Book" panose="020B0604020202020204" charset="-52"/>
      <p:regular r:id="rId68"/>
    </p:embeddedFont>
    <p:embeddedFont>
      <p:font typeface="PROXIMA NOVA EXTRABOLD" panose="020B0604020202020204" charset="0"/>
      <p:bold r:id="rId69"/>
      <p:italic r:id="rId70"/>
      <p:boldItalic r:id="rId71"/>
    </p:embeddedFont>
    <p:embeddedFont>
      <p:font typeface="Proxima Nova Rg" panose="02000506030000020004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JetBrainsMonoNL NF" panose="02000009000000000000" pitchFamily="50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94"/>
  </p:normalViewPr>
  <p:slideViewPr>
    <p:cSldViewPr snapToGrid="0">
      <p:cViewPr>
        <p:scale>
          <a:sx n="100" d="100"/>
          <a:sy n="100" d="100"/>
        </p:scale>
        <p:origin x="-1050" y="-324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6107" y="5476994"/>
            <a:ext cx="48397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Proxima Nova Rg" panose="02000506030000020004" charset="0"/>
              </a:rPr>
              <a:t>Figure 3 - Block diagram for 1-always block coding style</a:t>
            </a:r>
            <a:endParaRPr lang="ru-RU" sz="1500" b="1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70"/>
          <a:stretch/>
        </p:blipFill>
        <p:spPr>
          <a:xfrm>
            <a:off x="741600" y="1369809"/>
            <a:ext cx="6530871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6535" y="16762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ds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IDLE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     next = READ;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 next 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READ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      next = DLY;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9512" y="243013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512" y="3056520"/>
            <a:ext cx="3177442" cy="230832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47067" y="2077669"/>
            <a:ext cx="1311457" cy="400110"/>
            <a:chOff x="7272470" y="788619"/>
            <a:chExt cx="1173580" cy="40011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72471" y="788619"/>
              <a:ext cx="1173579" cy="400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70" y="788619"/>
              <a:ext cx="117357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9747068" y="5062170"/>
            <a:ext cx="1259070" cy="417880"/>
            <a:chOff x="7272471" y="788618"/>
            <a:chExt cx="1173580" cy="55399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72471" y="788618"/>
              <a:ext cx="1173579" cy="553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2472" y="788619"/>
              <a:ext cx="1173579" cy="553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Next &amp; 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ouput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 combinatorial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70"/>
          <a:stretch/>
        </p:blipFill>
        <p:spPr>
          <a:xfrm>
            <a:off x="741600" y="1369809"/>
            <a:ext cx="6530871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6535" y="16762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ds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IDLE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     next = READ;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 next 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READ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      next = DLY;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9512" y="243013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512" y="3056520"/>
            <a:ext cx="3177442" cy="230832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47067" y="2077669"/>
            <a:ext cx="1311457" cy="400110"/>
            <a:chOff x="7272470" y="788619"/>
            <a:chExt cx="1173580" cy="40011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72471" y="788619"/>
              <a:ext cx="1173579" cy="400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70" y="788619"/>
              <a:ext cx="117357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9747068" y="5062170"/>
            <a:ext cx="1259070" cy="417880"/>
            <a:chOff x="7272471" y="788618"/>
            <a:chExt cx="1173580" cy="55399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72471" y="788618"/>
              <a:ext cx="1173579" cy="553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2472" y="788619"/>
              <a:ext cx="1173579" cy="553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Next &amp; 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ouput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 combinatorial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6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22"/>
          <a:stretch/>
        </p:blipFill>
        <p:spPr>
          <a:xfrm>
            <a:off x="1878673" y="1453625"/>
            <a:ext cx="4940871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12974" y="1151464"/>
            <a:ext cx="35553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IDLE: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(go) next = READ;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next 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READ: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900" dirty="0">
                <a:solidFill>
                  <a:srgbClr val="008000"/>
                </a:solidFill>
                <a:latin typeface="JetBrainsMonoNL NF"/>
              </a:rPr>
              <a:t>// READ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ds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 err="1" smtClean="0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3857" y="177661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3857" y="239256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3857" y="363081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3857" y="4859789"/>
            <a:ext cx="3177442" cy="86177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8888932" y="1434650"/>
            <a:ext cx="1259070" cy="400110"/>
            <a:chOff x="8888933" y="1462248"/>
            <a:chExt cx="1259070" cy="40011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888933" y="2402252"/>
            <a:ext cx="1259070" cy="400110"/>
            <a:chOff x="8888933" y="1462248"/>
            <a:chExt cx="1259070" cy="40011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dirty="0">
                  <a:latin typeface="Proxima Nova Rg" panose="02000506030000020004" pitchFamily="50" charset="0"/>
                </a:rPr>
                <a:t>n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ext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888934" y="5090621"/>
            <a:ext cx="1414123" cy="444411"/>
            <a:chOff x="8888933" y="1417947"/>
            <a:chExt cx="1414123" cy="44441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43987" y="1417947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 smtClean="0">
                  <a:latin typeface="Proxima Nova Rg" panose="02000506030000020004" pitchFamily="50" charset="0"/>
                </a:rPr>
                <a:t>always_ff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>
                  <a:latin typeface="Proxima Nova Rg" panose="02000506030000020004" pitchFamily="50" charset="0"/>
                </a:rPr>
                <a:t>o</a:t>
              </a:r>
              <a:r>
                <a:rPr lang="en-US" sz="1000" b="1" smtClean="0">
                  <a:latin typeface="Proxima Nova Rg" panose="02000506030000020004" pitchFamily="50" charset="0"/>
                </a:rPr>
                <a:t>utput 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registers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8698434" y="4398963"/>
            <a:ext cx="1259070" cy="246221"/>
            <a:chOff x="8888933" y="1462248"/>
            <a:chExt cx="1259070" cy="246221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8888933" y="1462248"/>
              <a:ext cx="12590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88934" y="1462248"/>
              <a:ext cx="1259069" cy="2462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cxnSp>
        <p:nvCxnSpPr>
          <p:cNvPr id="29" name="Прямая со стрелкой 28"/>
          <p:cNvCxnSpPr>
            <a:cxnSpLocks/>
            <a:stCxn id="28" idx="1"/>
          </p:cNvCxnSpPr>
          <p:nvPr/>
        </p:nvCxnSpPr>
        <p:spPr>
          <a:xfrm flipH="1" flipV="1">
            <a:off x="8186737" y="4353902"/>
            <a:ext cx="511698" cy="16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>
          <a:xfrm flipH="1">
            <a:off x="8186737" y="4645184"/>
            <a:ext cx="755703" cy="689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cxnSpLocks/>
          </p:cNvCxnSpPr>
          <p:nvPr/>
        </p:nvCxnSpPr>
        <p:spPr>
          <a:xfrm flipH="1">
            <a:off x="8262937" y="4645184"/>
            <a:ext cx="781051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/>
          <p:cNvGrpSpPr/>
          <p:nvPr/>
        </p:nvGrpSpPr>
        <p:grpSpPr>
          <a:xfrm>
            <a:off x="9041334" y="3843020"/>
            <a:ext cx="1259070" cy="400110"/>
            <a:chOff x="8888933" y="1462248"/>
            <a:chExt cx="1259070" cy="400110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475" y="124176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fsm1_pkg;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{IDLE,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READ,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DLY,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DONE,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XXX}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endpackage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19325" y="317018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fsm1_pkg;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{IDLE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READ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DLY  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DONE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XXX  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'x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}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endpackage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9365</TotalTime>
  <Words>2177</Words>
  <Application>Microsoft Office PowerPoint</Application>
  <PresentationFormat>Произвольный</PresentationFormat>
  <Paragraphs>860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Futura PT Light</vt:lpstr>
      <vt:lpstr>Proxima Nova Semibold</vt:lpstr>
      <vt:lpstr>Wingdings</vt:lpstr>
      <vt:lpstr>Consolas</vt:lpstr>
      <vt:lpstr>Google Sans</vt:lpstr>
      <vt:lpstr>Futura PT Book</vt:lpstr>
      <vt:lpstr>PROXIMA NOVA EXTRABOLD</vt:lpstr>
      <vt:lpstr>Proxima Nova Rg</vt:lpstr>
      <vt:lpstr>Calibri</vt:lpstr>
      <vt:lpstr>JetBrainsMonoNL NF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209</cp:revision>
  <dcterms:created xsi:type="dcterms:W3CDTF">2022-09-02T11:18:13Z</dcterms:created>
  <dcterms:modified xsi:type="dcterms:W3CDTF">2024-10-24T11:37:48Z</dcterms:modified>
</cp:coreProperties>
</file>